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88930" autoAdjust="0"/>
  </p:normalViewPr>
  <p:slideViewPr>
    <p:cSldViewPr>
      <p:cViewPr varScale="1">
        <p:scale>
          <a:sx n="92" d="100"/>
          <a:sy n="92" d="100"/>
        </p:scale>
        <p:origin x="142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1FA28-4ABF-468A-A77C-6499CDC2F1AF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4A84A-AEDB-4C19-93CE-6410AF829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6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2"/>
          <p:cNvSpPr txBox="1">
            <a:spLocks noChangeArrowheads="1"/>
          </p:cNvSpPr>
          <p:nvPr userDrawn="1"/>
        </p:nvSpPr>
        <p:spPr bwMode="auto">
          <a:xfrm>
            <a:off x="6400800" y="3124200"/>
            <a:ext cx="53848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spcBef>
                <a:spcPct val="0"/>
              </a:spcBef>
              <a:buFontTx/>
              <a:buNone/>
              <a:defRPr/>
            </a:pPr>
            <a:endParaRPr lang="en-US" sz="2000" b="1" i="0" dirty="0">
              <a:effectLst/>
              <a:latin typeface="Arial" pitchFamily="34" charset="0"/>
            </a:endParaRPr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16000" y="2286000"/>
            <a:ext cx="10160000" cy="1676400"/>
          </a:xfrm>
          <a:prstGeom prst="rect">
            <a:avLst/>
          </a:prstGeom>
        </p:spPr>
        <p:txBody>
          <a:bodyPr anchor="ctr" anchorCtr="0"/>
          <a:lstStyle>
            <a:lvl1pPr algn="ctr">
              <a:buNone/>
              <a:defRPr sz="28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Briefing Title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1016000" y="3962400"/>
            <a:ext cx="10160000" cy="533400"/>
          </a:xfrm>
          <a:prstGeom prst="rect">
            <a:avLst/>
          </a:prstGeom>
        </p:spPr>
        <p:txBody>
          <a:bodyPr anchor="ctr" anchorCtr="0"/>
          <a:lstStyle>
            <a:lvl1pPr algn="ctr">
              <a:buNone/>
              <a:defRPr sz="20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Date: DD MMM YYYY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half" idx="11" hasCustomPrompt="1"/>
          </p:nvPr>
        </p:nvSpPr>
        <p:spPr>
          <a:xfrm>
            <a:off x="6197600" y="4679576"/>
            <a:ext cx="5384800" cy="1676400"/>
          </a:xfrm>
          <a:prstGeom prst="rect">
            <a:avLst/>
          </a:prstGeom>
        </p:spPr>
        <p:txBody>
          <a:bodyPr anchor="ctr" anchorCtr="0"/>
          <a:lstStyle>
            <a:lvl1pPr algn="r">
              <a:buNone/>
              <a:defRPr sz="2000" b="1">
                <a:latin typeface="Arial Narrow" panose="020B0606020202030204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sz="2000" b="1">
                <a:latin typeface="Arial" pitchFamily="34" charset="0"/>
                <a:cs typeface="Arial" pitchFamily="34" charset="0"/>
              </a:defRPr>
            </a:lvl3pPr>
            <a:lvl4pPr>
              <a:defRPr sz="1800" b="1">
                <a:latin typeface="Arial" pitchFamily="34" charset="0"/>
                <a:cs typeface="Arial" pitchFamily="34" charset="0"/>
              </a:defRPr>
            </a:lvl4pPr>
            <a:lvl5pPr>
              <a:defRPr sz="1600" b="1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Presenter’s Name</a:t>
            </a:r>
            <a:br>
              <a:rPr lang="en-US" dirty="0" smtClean="0"/>
            </a:br>
            <a:r>
              <a:rPr lang="en-US" dirty="0" smtClean="0"/>
              <a:t>Company/Organization</a:t>
            </a:r>
          </a:p>
          <a:p>
            <a:pPr lvl="0"/>
            <a:endParaRPr lang="en-US" dirty="0" smtClean="0"/>
          </a:p>
        </p:txBody>
      </p:sp>
      <p:sp>
        <p:nvSpPr>
          <p:cNvPr id="18" name="Text Box 5"/>
          <p:cNvSpPr txBox="1">
            <a:spLocks noChangeArrowheads="1"/>
          </p:cNvSpPr>
          <p:nvPr userDrawn="1"/>
        </p:nvSpPr>
        <p:spPr bwMode="auto">
          <a:xfrm>
            <a:off x="2255574" y="6477000"/>
            <a:ext cx="7680853" cy="230832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34" charset="0"/>
              </a:rPr>
              <a:t>Distribution Statement</a:t>
            </a:r>
            <a:endParaRPr lang="en-US" sz="900" dirty="0" smtClean="0">
              <a:solidFill>
                <a:schemeClr val="tx1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1957492" y="727502"/>
            <a:ext cx="827701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GOMACTech-2020</a:t>
            </a:r>
            <a:endParaRPr lang="en-US" sz="4800" b="1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3039" y="106963"/>
            <a:ext cx="2192657" cy="217903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66145" y="5751493"/>
            <a:ext cx="155658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Company</a:t>
            </a:r>
          </a:p>
          <a:p>
            <a:pPr algn="ctr"/>
            <a:r>
              <a:rPr lang="en-US" sz="28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Logo</a:t>
            </a:r>
            <a:endParaRPr lang="en-US" sz="28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55241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2895601"/>
            <a:ext cx="10972800" cy="1079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33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91440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914401"/>
            <a:ext cx="6815667" cy="54863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076451"/>
            <a:ext cx="4011084" cy="4324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4692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5102225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9144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668963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154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486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060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729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1"/>
            <a:ext cx="538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14401"/>
            <a:ext cx="538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092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5384800" cy="266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914399"/>
            <a:ext cx="5384800" cy="26669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0"/>
          </p:nvPr>
        </p:nvSpPr>
        <p:spPr>
          <a:xfrm>
            <a:off x="609600" y="3733800"/>
            <a:ext cx="5384800" cy="26670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1"/>
          </p:nvPr>
        </p:nvSpPr>
        <p:spPr>
          <a:xfrm>
            <a:off x="6197600" y="3733799"/>
            <a:ext cx="5384800" cy="26670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792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3733800"/>
            <a:ext cx="10972800" cy="266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914400"/>
            <a:ext cx="10972800" cy="2667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562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914400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554163"/>
            <a:ext cx="5386917" cy="48466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914400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554163"/>
            <a:ext cx="5389033" cy="48466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65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872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895600"/>
            <a:ext cx="10972800" cy="11430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000" b="1" baseline="0">
                <a:latin typeface="Arial Narrow" panose="020B0606020202030204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[Intentionally Left Blank]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132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1"/>
            <a:ext cx="10058400" cy="685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914400"/>
            <a:ext cx="10972800" cy="5468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 userDrawn="1"/>
        </p:nvSpPr>
        <p:spPr bwMode="auto">
          <a:xfrm>
            <a:off x="2255574" y="6477000"/>
            <a:ext cx="7680853" cy="230832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itchFamily="34" charset="0"/>
              </a:rPr>
              <a:t>Distribution Statement</a:t>
            </a:r>
            <a:endParaRPr lang="en-US" sz="900" dirty="0" smtClean="0">
              <a:solidFill>
                <a:schemeClr val="tx1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18" name="Text Box 49"/>
          <p:cNvSpPr txBox="1">
            <a:spLocks noChangeArrowheads="1"/>
          </p:cNvSpPr>
          <p:nvPr userDrawn="1"/>
        </p:nvSpPr>
        <p:spPr bwMode="auto">
          <a:xfrm>
            <a:off x="9753600" y="6550224"/>
            <a:ext cx="2438400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anchor="ctr">
            <a:spAutoFit/>
          </a:bodyPr>
          <a:lstStyle/>
          <a:p>
            <a:pPr algn="r">
              <a:spcBef>
                <a:spcPct val="50000"/>
              </a:spcBef>
            </a:pPr>
            <a:fld id="{FECCACFC-A1DF-4E05-81FF-9C3E99D1E2C5}" type="slidenum">
              <a:rPr lang="en-US" sz="1400" b="0">
                <a:latin typeface="Arial Narrow" panose="020B0606020202030204" pitchFamily="34" charset="0"/>
                <a:cs typeface="Arial" pitchFamily="34" charset="0"/>
              </a:rPr>
              <a:pPr algn="r">
                <a:spcBef>
                  <a:spcPct val="50000"/>
                </a:spcBef>
              </a:pPr>
              <a:t>‹#›</a:t>
            </a:fld>
            <a:endParaRPr lang="en-US" sz="1400" b="0" dirty="0">
              <a:latin typeface="Arial Narrow" panose="020B0606020202030204" pitchFamily="34" charset="0"/>
              <a:cs typeface="Arial" pitchFamily="34" charset="0"/>
            </a:endParaRPr>
          </a:p>
        </p:txBody>
      </p:sp>
      <p:cxnSp>
        <p:nvCxnSpPr>
          <p:cNvPr id="17" name="AutoShape 7"/>
          <p:cNvCxnSpPr>
            <a:cxnSpLocks noChangeShapeType="1"/>
          </p:cNvCxnSpPr>
          <p:nvPr userDrawn="1"/>
        </p:nvCxnSpPr>
        <p:spPr bwMode="auto">
          <a:xfrm>
            <a:off x="0" y="695660"/>
            <a:ext cx="12192000" cy="0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39624" y="10923"/>
            <a:ext cx="669895" cy="665733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1125200" y="18288"/>
            <a:ext cx="106232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8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Company</a:t>
            </a:r>
          </a:p>
          <a:p>
            <a:pPr algn="ctr"/>
            <a:r>
              <a:rPr lang="en-US" sz="18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Logo</a:t>
            </a:r>
            <a:endParaRPr lang="en-US" sz="18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76200" y="6596390"/>
            <a:ext cx="31582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2020 </a:t>
            </a:r>
            <a:r>
              <a:rPr lang="en-US" sz="1000" dirty="0" err="1" smtClean="0"/>
              <a:t>GOMACTech</a:t>
            </a:r>
            <a:r>
              <a:rPr lang="en-US" sz="1000" baseline="0" dirty="0" smtClean="0"/>
              <a:t>  </a:t>
            </a:r>
            <a:r>
              <a:rPr lang="en-US" sz="1000" baseline="0" dirty="0" smtClean="0"/>
              <a:t>|  &lt;Date of Presentation e.g. </a:t>
            </a:r>
            <a:r>
              <a:rPr lang="en-US" sz="1000" baseline="0" dirty="0" smtClean="0"/>
              <a:t>16 </a:t>
            </a:r>
            <a:r>
              <a:rPr lang="en-US" sz="1000" baseline="0" dirty="0" smtClean="0"/>
              <a:t>MAR 2019&gt;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51151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2" r:id="rId5"/>
    <p:sldLayoutId id="2147483661" r:id="rId6"/>
    <p:sldLayoutId id="2147483653" r:id="rId7"/>
    <p:sldLayoutId id="2147483654" r:id="rId8"/>
    <p:sldLayoutId id="2147483655" r:id="rId9"/>
    <p:sldLayoutId id="2147483660" r:id="rId10"/>
    <p:sldLayoutId id="2147483656" r:id="rId11"/>
    <p:sldLayoutId id="2147483657" r:id="rId12"/>
    <p:sldLayoutId id="2147483658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1603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correct distribution statement</a:t>
            </a:r>
          </a:p>
          <a:p>
            <a:pPr lvl="1"/>
            <a:r>
              <a:rPr lang="en-US" dirty="0"/>
              <a:t>Examples:  </a:t>
            </a:r>
          </a:p>
          <a:p>
            <a:pPr lvl="1"/>
            <a:r>
              <a:rPr lang="en-US" dirty="0" smtClean="0"/>
              <a:t>DISTRIBUTION </a:t>
            </a:r>
            <a:r>
              <a:rPr lang="en-US" dirty="0"/>
              <a:t>STATEMENT A.  Approved for public release: distribution is unlimited. Approval ID: </a:t>
            </a:r>
            <a:r>
              <a:rPr lang="en-US" dirty="0" smtClean="0"/>
              <a:t>XXABW-2018-XXXX</a:t>
            </a:r>
            <a:r>
              <a:rPr lang="en-US" dirty="0" smtClean="0"/>
              <a:t>. 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 smtClean="0"/>
              <a:t> 	OR</a:t>
            </a:r>
            <a:endParaRPr lang="en-US" dirty="0"/>
          </a:p>
          <a:p>
            <a:pPr lvl="1"/>
            <a:r>
              <a:rPr lang="en-US" dirty="0" smtClean="0"/>
              <a:t>DISTRIBUTION </a:t>
            </a:r>
            <a:r>
              <a:rPr lang="en-US" dirty="0"/>
              <a:t>STATEMENT C.  Distribution authorized to U.S. Government agencies and their contractors (&lt;reason&gt;) (&lt;date of determination</a:t>
            </a:r>
            <a:r>
              <a:rPr lang="en-US" dirty="0" smtClean="0"/>
              <a:t>&gt;). Other </a:t>
            </a:r>
            <a:r>
              <a:rPr lang="en-US" dirty="0"/>
              <a:t>requests for this document shall be referred to </a:t>
            </a:r>
            <a:r>
              <a:rPr lang="en-US" dirty="0" smtClean="0"/>
              <a:t>(&lt;controlling </a:t>
            </a:r>
            <a:r>
              <a:rPr lang="en-US" dirty="0"/>
              <a:t>DoD </a:t>
            </a:r>
            <a:r>
              <a:rPr lang="en-US" dirty="0" smtClean="0"/>
              <a:t>office&gt;).</a:t>
            </a:r>
            <a:endParaRPr lang="en-US" dirty="0"/>
          </a:p>
          <a:p>
            <a:r>
              <a:rPr lang="en-US" dirty="0"/>
              <a:t>Please be sure that the year on the title slide and slide master reflect the year of GOMAC the presentation will be given. (e.g. </a:t>
            </a:r>
            <a:r>
              <a:rPr lang="en-US" dirty="0" smtClean="0"/>
              <a:t>2020)</a:t>
            </a:r>
            <a:endParaRPr lang="en-US" dirty="0"/>
          </a:p>
          <a:p>
            <a:pPr lvl="1"/>
            <a:r>
              <a:rPr lang="en-US" dirty="0"/>
              <a:t>In MSPPT </a:t>
            </a:r>
            <a:r>
              <a:rPr lang="en-US" dirty="0" smtClean="0"/>
              <a:t>2016, </a:t>
            </a:r>
            <a:r>
              <a:rPr lang="en-US" dirty="0"/>
              <a:t>click on the ‘View’ ribbon tab then the ‘Slide Master’ button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63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9407</TotalTime>
  <Words>25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Office Theme</vt:lpstr>
      <vt:lpstr>PowerPoint Presentation</vt:lpstr>
      <vt:lpstr>PowerPoint Presentation</vt:lpstr>
    </vt:vector>
  </TitlesOfParts>
  <Company>GOMACTech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GOMAC</dc:creator>
  <cp:lastModifiedBy>PATEL, VIPUL J CIV USAF AFMC AFRL/RYDT</cp:lastModifiedBy>
  <cp:revision>10</cp:revision>
  <dcterms:created xsi:type="dcterms:W3CDTF">2015-11-19T17:43:58Z</dcterms:created>
  <dcterms:modified xsi:type="dcterms:W3CDTF">2019-09-03T20:04:09Z</dcterms:modified>
</cp:coreProperties>
</file>